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思源黑体-思源黑体-Medium" panose="020B0604020202020204" charset="-128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75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Network Intrusion Detection Log System</a:t>
            </a:r>
            <a:endParaRPr lang="en-US" sz="641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A06CF-C626-8B39-F68B-7B4B1F75C7EB}"/>
              </a:ext>
            </a:extLst>
          </p:cNvPr>
          <p:cNvSpPr txBox="1"/>
          <p:nvPr/>
        </p:nvSpPr>
        <p:spPr>
          <a:xfrm>
            <a:off x="10791397" y="6266979"/>
            <a:ext cx="3025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思源黑体-思源黑体-Medium" panose="020B0604020202020204" charset="-128"/>
                <a:ea typeface="思源黑体-思源黑体-Medium" panose="020B0604020202020204" charset="-128"/>
              </a:rPr>
              <a:t>Project Members –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思源黑体-思源黑体-Medium" panose="020B0604020202020204" charset="-128"/>
                <a:ea typeface="思源黑体-思源黑体-Medium" panose="020B0604020202020204" charset="-128"/>
              </a:rPr>
              <a:t>Vipul Madavi</a:t>
            </a:r>
            <a:endParaRPr lang="en-IN" sz="2400" dirty="0">
              <a:solidFill>
                <a:schemeClr val="bg1"/>
              </a:solidFill>
              <a:latin typeface="思源黑体-思源黑体-Medium" panose="020B0604020202020204" charset="-128"/>
              <a:ea typeface="思源黑体-思源黑体-Medium" panose="020B0604020202020204" charset="-128"/>
            </a:endParaRPr>
          </a:p>
          <a:p>
            <a:pPr marL="342900" indent="-342900">
              <a:buAutoNum type="arabicPeriod"/>
            </a:pPr>
            <a:r>
              <a:rPr lang="en-IN" sz="2400" dirty="0">
                <a:solidFill>
                  <a:schemeClr val="bg1"/>
                </a:solidFill>
                <a:latin typeface="思源黑体-思源黑体-Medium" panose="020B0604020202020204" charset="-128"/>
                <a:ea typeface="思源黑体-思源黑体-Medium" panose="020B0604020202020204" charset="-128"/>
              </a:rPr>
              <a:t>Manoj Deshmukh</a:t>
            </a:r>
            <a:endParaRPr lang="en-US" sz="2400" dirty="0">
              <a:solidFill>
                <a:schemeClr val="bg1"/>
              </a:solidFill>
              <a:latin typeface="思源黑体-思源黑体-Medium" panose="020B0604020202020204" charset="-128"/>
              <a:ea typeface="思源黑体-思源黑体-Medium" panose="020B060402020202020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Summary</a:t>
            </a:r>
            <a:endParaRPr lang="en-US" sz="3710" dirty="0"/>
          </a:p>
        </p:txBody>
      </p:sp>
      <p:sp>
        <p:nvSpPr>
          <p:cNvPr id="4" name="Text 1"/>
          <p:cNvSpPr/>
          <p:nvPr/>
        </p:nvSpPr>
        <p:spPr>
          <a:xfrm>
            <a:off x="1078992" y="459943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Successfully built a basic yet functional intrusion detection log system.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404104" y="459943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Demonstrated effective use of JDBC and SQL in a real-world security application.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29216" y="4599432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Established a solid foundation for developing more advanced network monitoring systems in the future.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2104" y="2331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64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86460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584" y="368503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584" y="6044184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2578608"/>
            <a:ext cx="8010144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</a:t>
            </a:r>
            <a:endParaRPr lang="en-US" sz="3710" dirty="0"/>
          </a:p>
        </p:txBody>
      </p:sp>
      <p:sp>
        <p:nvSpPr>
          <p:cNvPr id="8" name="Text 1"/>
          <p:cNvSpPr/>
          <p:nvPr/>
        </p:nvSpPr>
        <p:spPr>
          <a:xfrm>
            <a:off x="6583680" y="4892040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system will log, monitor, and analyze suspicious network activity.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5806440" y="1298448"/>
            <a:ext cx="8010144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</a:t>
            </a:r>
            <a:endParaRPr lang="en-US" sz="6410" dirty="0"/>
          </a:p>
        </p:txBody>
      </p:sp>
      <p:sp>
        <p:nvSpPr>
          <p:cNvPr id="10" name="Text 3"/>
          <p:cNvSpPr/>
          <p:nvPr/>
        </p:nvSpPr>
        <p:spPr>
          <a:xfrm>
            <a:off x="6583680" y="371246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primary goal of this project is to build a basic intrusion detection system.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971032" y="48828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971032" y="37033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971032" y="606247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6583680" y="6071616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Technologies utilized include SQL and Java (JDBC), which facilitate efficient data handling and interaction.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472" y="3685032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912" y="3685032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496" y="3685032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088" y="3685032"/>
            <a:ext cx="95097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626096" y="55138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Employed for creating tables and querying data effectively.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60120" y="50017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Java (JDBC)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4297680" y="50017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MySQL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14173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Technologies Used</a:t>
            </a:r>
            <a:endParaRPr lang="en-US" sz="6410" dirty="0"/>
          </a:p>
        </p:txBody>
      </p:sp>
      <p:sp>
        <p:nvSpPr>
          <p:cNvPr id="11" name="Text 4"/>
          <p:cNvSpPr/>
          <p:nvPr/>
        </p:nvSpPr>
        <p:spPr>
          <a:xfrm>
            <a:off x="7626096" y="50017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SQL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0963656" y="50017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CLI Interface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4297680" y="55138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Serves as the database for storing logs, alerts, and blacklist data.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963656" y="55138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Provides a simple menu-driven terminal-based interaction for users.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2697480"/>
            <a:ext cx="129844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Development Tools</a:t>
            </a:r>
            <a:endParaRPr lang="en-US" sz="3710" dirty="0"/>
          </a:p>
        </p:txBody>
      </p:sp>
      <p:sp>
        <p:nvSpPr>
          <p:cNvPr id="16" name="Text 9"/>
          <p:cNvSpPr/>
          <p:nvPr/>
        </p:nvSpPr>
        <p:spPr>
          <a:xfrm>
            <a:off x="960120" y="551383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Utilized for application logic and managing database interactions.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153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1531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780897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Remove old logs, alerts, or unblocked IPs to maintain database hygiene.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7296912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Delete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4160520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Generate alerts for failed access attempts to monitor security breaches.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669280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Display alerts and maintain a list of blacklisted IP addresses.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23036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View and search through network logs for specific incidents.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718304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Read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328269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Log network activity including IP addresses, ports, and actions taken.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673912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Modify details regarding the blacklist and alert records.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Features</a:t>
            </a:r>
            <a:endParaRPr lang="en-US" sz="6410" dirty="0"/>
          </a:p>
        </p:txBody>
      </p:sp>
      <p:sp>
        <p:nvSpPr>
          <p:cNvPr id="13" name="Text 9"/>
          <p:cNvSpPr/>
          <p:nvPr/>
        </p:nvSpPr>
        <p:spPr>
          <a:xfrm>
            <a:off x="832104" y="1938528"/>
            <a:ext cx="129844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Functional Capabilities</a:t>
            </a:r>
            <a:endParaRPr lang="en-US" sz="2780" dirty="0"/>
          </a:p>
        </p:txBody>
      </p:sp>
      <p:sp>
        <p:nvSpPr>
          <p:cNvPr id="14" name="Text 10"/>
          <p:cNvSpPr/>
          <p:nvPr/>
        </p:nvSpPr>
        <p:spPr>
          <a:xfrm>
            <a:off x="1078992" y="2779776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1078992" y="372160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Add suspicious IPs to a blacklist for security management.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078992" y="6227064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Update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256" y="3730752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73075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288" y="3730752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04104" y="5623560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Contains records of blocked IPs along with reasons for their blocking.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2889504"/>
            <a:ext cx="129844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Schema Overview</a:t>
            </a:r>
            <a:endParaRPr lang="en-US" sz="2780" dirty="0"/>
          </a:p>
        </p:txBody>
      </p:sp>
      <p:sp>
        <p:nvSpPr>
          <p:cNvPr id="8" name="Text 2"/>
          <p:cNvSpPr/>
          <p:nvPr/>
        </p:nvSpPr>
        <p:spPr>
          <a:xfrm>
            <a:off x="832104" y="160020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Database Structure</a:t>
            </a:r>
            <a:endParaRPr lang="en-US" sz="6410" dirty="0"/>
          </a:p>
        </p:txBody>
      </p:sp>
      <p:sp>
        <p:nvSpPr>
          <p:cNvPr id="9" name="Text 3"/>
          <p:cNvSpPr/>
          <p:nvPr/>
        </p:nvSpPr>
        <p:spPr>
          <a:xfrm>
            <a:off x="9848088" y="511149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alerts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848088" y="5623560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Maintains records of suspicious behavior detected within the network.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404104" y="511149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blacklist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60120" y="562356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This table stores activity data for all network interactions.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60120" y="511149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network_logs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3364992"/>
          <a:ext cx="12947904" cy="3474720"/>
        </p:xfrm>
        <a:graphic>
          <a:graphicData uri="http://schemas.openxmlformats.org/drawingml/2006/table">
            <a:tbl>
              <a:tblPr/>
              <a:tblGrid>
                <a:gridCol w="3236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6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6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IP Address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Action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Status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Result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203.0.113.55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3 failed login attempts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Alert generated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IP added to blacklist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198.51.100.10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 successful login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No action required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Not blacklisted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192.0.2.45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2 failed login attempts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Alert generated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AEABA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IP added to blacklist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832104" y="2660904"/>
            <a:ext cx="129844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 Records</a:t>
            </a:r>
            <a:endParaRPr lang="en-US" sz="2780" dirty="0"/>
          </a:p>
        </p:txBody>
      </p:sp>
      <p:sp>
        <p:nvSpPr>
          <p:cNvPr id="5" name="Text 1"/>
          <p:cNvSpPr/>
          <p:nvPr/>
        </p:nvSpPr>
        <p:spPr>
          <a:xfrm>
            <a:off x="832104" y="138074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Sample Test Data</a:t>
            </a:r>
            <a:endParaRPr lang="en-US" sz="64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675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246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7772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 (Optional Live or Screenshots)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38130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6967728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282696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616" y="3282696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3282696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78992" y="4581144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Show how the user logs a network activity through the CLI.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7232904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1558016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2258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Demonstration Overview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5404104" y="4581144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Display the logs generated and the alert creation process.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2907792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729216" y="458114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 an overview of the CLI menu interaction for user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084064" y="3895344"/>
            <a:ext cx="350215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Explore integration with firewall or real-time systems for comprehensive security measures.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1618488"/>
            <a:ext cx="8010144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Scope</a:t>
            </a:r>
            <a:endParaRPr lang="en-US" sz="6410" dirty="0"/>
          </a:p>
        </p:txBody>
      </p:sp>
      <p:sp>
        <p:nvSpPr>
          <p:cNvPr id="6" name="Text 2"/>
          <p:cNvSpPr/>
          <p:nvPr/>
        </p:nvSpPr>
        <p:spPr>
          <a:xfrm>
            <a:off x="5084064" y="5340096"/>
            <a:ext cx="350215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Enable export functionality for logs to file formats such as CSV or PDF for reporting purposes.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340096"/>
            <a:ext cx="350215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 a GUI interface with visualizations for user-friendly interaction.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2907792"/>
            <a:ext cx="8010144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EAEAE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Potential Enhancements</a:t>
            </a:r>
            <a:endParaRPr lang="en-US" sz="3710" dirty="0"/>
          </a:p>
        </p:txBody>
      </p:sp>
      <p:sp>
        <p:nvSpPr>
          <p:cNvPr id="9" name="Text 5"/>
          <p:cNvSpPr/>
          <p:nvPr/>
        </p:nvSpPr>
        <p:spPr>
          <a:xfrm>
            <a:off x="1078992" y="3895344"/>
            <a:ext cx="350215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AEABA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 auto-alert features for repeated suspicious IPs to enhance security responsiveness.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469</Words>
  <Application>Microsoft Office PowerPoint</Application>
  <PresentationFormat>Custom</PresentationFormat>
  <Paragraphs>94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Vipul .</cp:lastModifiedBy>
  <cp:revision>2</cp:revision>
  <dcterms:created xsi:type="dcterms:W3CDTF">2025-07-04T14:44:59Z</dcterms:created>
  <dcterms:modified xsi:type="dcterms:W3CDTF">2025-07-05T06:48:29Z</dcterms:modified>
</cp:coreProperties>
</file>